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279" r:id="rId2"/>
    <p:sldId id="304" r:id="rId3"/>
    <p:sldId id="305" r:id="rId4"/>
    <p:sldId id="306" r:id="rId5"/>
    <p:sldId id="307" r:id="rId6"/>
    <p:sldId id="308" r:id="rId7"/>
    <p:sldId id="309" r:id="rId8"/>
    <p:sldId id="310" r:id="rId9"/>
    <p:sldId id="311" r:id="rId10"/>
    <p:sldId id="312" r:id="rId11"/>
    <p:sldId id="313" r:id="rId12"/>
    <p:sldId id="314" r:id="rId13"/>
    <p:sldId id="315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94" d="100"/>
          <a:sy n="94" d="100"/>
        </p:scale>
        <p:origin x="651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1677670" y="2654898"/>
              <a:ext cx="596773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600" b="1" dirty="0">
                  <a:solidFill>
                    <a:schemeClr val="bg1"/>
                  </a:solidFill>
                </a:rPr>
                <a:t>CP et CE1</a:t>
              </a:r>
            </a:p>
            <a:p>
              <a:pPr algn="ctr"/>
              <a:endParaRPr lang="fr-FR" sz="3600" b="1" dirty="0">
                <a:solidFill>
                  <a:schemeClr val="bg1"/>
                </a:solidFill>
              </a:endParaRPr>
            </a:p>
            <a:p>
              <a:r>
                <a:rPr lang="fr-FR" sz="32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 </a:t>
              </a:r>
              <a:r>
                <a:rPr lang="fr-FR" sz="3200" b="1" dirty="0">
                  <a:solidFill>
                    <a:schemeClr val="bg1"/>
                  </a:solidFill>
                </a:rPr>
                <a:t>Je lis l’heure sur une horloge. 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8580" y="289821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A75216B3-433F-701B-1175-B00F6C4C5BB2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Image 18">
            <a:extLst>
              <a:ext uri="{FF2B5EF4-FFF2-40B4-BE49-F238E27FC236}">
                <a16:creationId xmlns:a16="http://schemas.microsoft.com/office/drawing/2014/main" id="{459F8D66-727F-BC79-96E7-C85BDDE4DD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665" y="1060899"/>
            <a:ext cx="3941533" cy="395471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F13C0B1-A55A-A7D3-D22D-10E38724ADB1}"/>
              </a:ext>
            </a:extLst>
          </p:cNvPr>
          <p:cNvSpPr/>
          <p:nvPr/>
        </p:nvSpPr>
        <p:spPr>
          <a:xfrm>
            <a:off x="128720" y="425812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20" name="Titre 1">
            <a:extLst>
              <a:ext uri="{FF2B5EF4-FFF2-40B4-BE49-F238E27FC236}">
                <a16:creationId xmlns:a16="http://schemas.microsoft.com/office/drawing/2014/main" id="{A50C5C3D-6D9B-C3DB-3720-21EC8F9435EB}"/>
              </a:ext>
            </a:extLst>
          </p:cNvPr>
          <p:cNvSpPr txBox="1">
            <a:spLocks/>
          </p:cNvSpPr>
          <p:nvPr/>
        </p:nvSpPr>
        <p:spPr>
          <a:xfrm>
            <a:off x="1496515" y="5015614"/>
            <a:ext cx="2145846" cy="1579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  <p:sp>
        <p:nvSpPr>
          <p:cNvPr id="21" name="Titre 1">
            <a:extLst>
              <a:ext uri="{FF2B5EF4-FFF2-40B4-BE49-F238E27FC236}">
                <a16:creationId xmlns:a16="http://schemas.microsoft.com/office/drawing/2014/main" id="{124D5AF1-5018-E110-E43B-5EEC88C3E356}"/>
              </a:ext>
            </a:extLst>
          </p:cNvPr>
          <p:cNvSpPr txBox="1">
            <a:spLocks/>
          </p:cNvSpPr>
          <p:nvPr/>
        </p:nvSpPr>
        <p:spPr>
          <a:xfrm>
            <a:off x="6126915" y="5014190"/>
            <a:ext cx="2145846" cy="1579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76933C57-9D39-78A8-3301-09C7F99C88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2975" y="986624"/>
            <a:ext cx="4150817" cy="410326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5018591-0233-0C41-2817-E4FCA32A0C97}"/>
              </a:ext>
            </a:extLst>
          </p:cNvPr>
          <p:cNvSpPr/>
          <p:nvPr/>
        </p:nvSpPr>
        <p:spPr>
          <a:xfrm>
            <a:off x="7967722" y="405820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29375309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0688" y="271135"/>
            <a:ext cx="4821464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21D8A0F-5730-5864-1BA1-B5BA27DD39E9}"/>
              </a:ext>
            </a:extLst>
          </p:cNvPr>
          <p:cNvSpPr/>
          <p:nvPr/>
        </p:nvSpPr>
        <p:spPr>
          <a:xfrm>
            <a:off x="7911842" y="410172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F23572BA-FCC3-7E47-B71C-F26FDF0166C8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re 1">
            <a:extLst>
              <a:ext uri="{FF2B5EF4-FFF2-40B4-BE49-F238E27FC236}">
                <a16:creationId xmlns:a16="http://schemas.microsoft.com/office/drawing/2014/main" id="{15A38157-C60A-DFCD-E6D2-7BEC190AB3E0}"/>
              </a:ext>
            </a:extLst>
          </p:cNvPr>
          <p:cNvSpPr txBox="1">
            <a:spLocks/>
          </p:cNvSpPr>
          <p:nvPr/>
        </p:nvSpPr>
        <p:spPr>
          <a:xfrm>
            <a:off x="1648915" y="5168014"/>
            <a:ext cx="2145846" cy="1579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</a:t>
            </a:r>
            <a:r>
              <a:rPr lang="fr-FR" dirty="0">
                <a:solidFill>
                  <a:srgbClr val="FF0000"/>
                </a:solidFill>
              </a:rPr>
              <a:t>8 h 00.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</a:t>
            </a:r>
            <a:r>
              <a:rPr lang="fr-FR" dirty="0">
                <a:solidFill>
                  <a:srgbClr val="FF0000"/>
                </a:solidFill>
              </a:rPr>
              <a:t>20 h 00.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6700F518-27C2-9A0B-0250-0D27F7CE5F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665" y="1060899"/>
            <a:ext cx="3941533" cy="395471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7FF6D80-4686-6734-616D-CA951DECD17C}"/>
              </a:ext>
            </a:extLst>
          </p:cNvPr>
          <p:cNvSpPr/>
          <p:nvPr/>
        </p:nvSpPr>
        <p:spPr>
          <a:xfrm>
            <a:off x="128720" y="463497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22" name="Titre 1">
            <a:extLst>
              <a:ext uri="{FF2B5EF4-FFF2-40B4-BE49-F238E27FC236}">
                <a16:creationId xmlns:a16="http://schemas.microsoft.com/office/drawing/2014/main" id="{060BEE98-221A-D6C4-A977-2E5B45530787}"/>
              </a:ext>
            </a:extLst>
          </p:cNvPr>
          <p:cNvSpPr txBox="1">
            <a:spLocks/>
          </p:cNvSpPr>
          <p:nvPr/>
        </p:nvSpPr>
        <p:spPr>
          <a:xfrm>
            <a:off x="6126915" y="5014190"/>
            <a:ext cx="2145846" cy="1579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</a:t>
            </a:r>
            <a:r>
              <a:rPr lang="fr-FR" dirty="0">
                <a:solidFill>
                  <a:srgbClr val="FF0000"/>
                </a:solidFill>
              </a:rPr>
              <a:t>8 h30.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</a:t>
            </a:r>
            <a:r>
              <a:rPr lang="fr-FR" dirty="0">
                <a:solidFill>
                  <a:srgbClr val="FF0000"/>
                </a:solidFill>
              </a:rPr>
              <a:t>20 h 30.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146509E3-7510-C189-E6B5-D3E888E648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2975" y="986624"/>
            <a:ext cx="4150817" cy="4103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757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8580" y="319493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0D415047-61FC-1E36-95E8-926351C60483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 17">
            <a:extLst>
              <a:ext uri="{FF2B5EF4-FFF2-40B4-BE49-F238E27FC236}">
                <a16:creationId xmlns:a16="http://schemas.microsoft.com/office/drawing/2014/main" id="{5DAFBDD2-181A-0089-4138-63F565A0B1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393" y="971692"/>
            <a:ext cx="3928490" cy="397486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277337B-C3A2-4635-62E9-81940E38FF74}"/>
              </a:ext>
            </a:extLst>
          </p:cNvPr>
          <p:cNvSpPr/>
          <p:nvPr/>
        </p:nvSpPr>
        <p:spPr>
          <a:xfrm>
            <a:off x="128720" y="435492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CF1EBFF7-9F4C-3EBB-030F-599446B2EB81}"/>
              </a:ext>
            </a:extLst>
          </p:cNvPr>
          <p:cNvSpPr txBox="1">
            <a:spLocks/>
          </p:cNvSpPr>
          <p:nvPr/>
        </p:nvSpPr>
        <p:spPr>
          <a:xfrm>
            <a:off x="1496515" y="5015614"/>
            <a:ext cx="2145846" cy="1579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  <p:sp>
        <p:nvSpPr>
          <p:cNvPr id="20" name="Titre 1">
            <a:extLst>
              <a:ext uri="{FF2B5EF4-FFF2-40B4-BE49-F238E27FC236}">
                <a16:creationId xmlns:a16="http://schemas.microsoft.com/office/drawing/2014/main" id="{BFD8CCDE-882D-0605-B46E-D75BA4D4A696}"/>
              </a:ext>
            </a:extLst>
          </p:cNvPr>
          <p:cNvSpPr txBox="1">
            <a:spLocks/>
          </p:cNvSpPr>
          <p:nvPr/>
        </p:nvSpPr>
        <p:spPr>
          <a:xfrm>
            <a:off x="6126915" y="5014190"/>
            <a:ext cx="2145846" cy="1579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04370379-7212-F9EC-0913-B7CEB00AC1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9388" y="971692"/>
            <a:ext cx="3980107" cy="397334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4B8D3BC-4750-B472-A0EE-14C35120C097}"/>
              </a:ext>
            </a:extLst>
          </p:cNvPr>
          <p:cNvSpPr/>
          <p:nvPr/>
        </p:nvSpPr>
        <p:spPr>
          <a:xfrm>
            <a:off x="7947402" y="435492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771279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4016" y="271135"/>
            <a:ext cx="4130584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62FBA77-6ED5-C340-FA4E-D15AA1AEF49A}"/>
              </a:ext>
            </a:extLst>
          </p:cNvPr>
          <p:cNvSpPr/>
          <p:nvPr/>
        </p:nvSpPr>
        <p:spPr>
          <a:xfrm>
            <a:off x="7901313" y="433017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290E40CB-54E4-C18E-A14E-44B71B8E1847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re 1">
            <a:extLst>
              <a:ext uri="{FF2B5EF4-FFF2-40B4-BE49-F238E27FC236}">
                <a16:creationId xmlns:a16="http://schemas.microsoft.com/office/drawing/2014/main" id="{AD3037FF-E027-1CFE-69FF-FEAA7597843E}"/>
              </a:ext>
            </a:extLst>
          </p:cNvPr>
          <p:cNvSpPr txBox="1">
            <a:spLocks/>
          </p:cNvSpPr>
          <p:nvPr/>
        </p:nvSpPr>
        <p:spPr>
          <a:xfrm>
            <a:off x="1648915" y="5168014"/>
            <a:ext cx="2145846" cy="1579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</a:t>
            </a:r>
            <a:r>
              <a:rPr lang="fr-FR" dirty="0">
                <a:solidFill>
                  <a:srgbClr val="FF0000"/>
                </a:solidFill>
              </a:rPr>
              <a:t>11 h 00.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</a:t>
            </a:r>
            <a:r>
              <a:rPr lang="fr-FR" dirty="0">
                <a:solidFill>
                  <a:srgbClr val="FF0000"/>
                </a:solidFill>
              </a:rPr>
              <a:t>23 h 00.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B6FCABC-F647-6C6A-D1ED-EE78DCA745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393" y="971692"/>
            <a:ext cx="3928490" cy="397486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3E7C9FF-F2AB-0903-7E78-DF0623819C7E}"/>
              </a:ext>
            </a:extLst>
          </p:cNvPr>
          <p:cNvSpPr/>
          <p:nvPr/>
        </p:nvSpPr>
        <p:spPr>
          <a:xfrm>
            <a:off x="139249" y="433017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1E8762CF-9708-91CF-AA0F-A670D59CE006}"/>
              </a:ext>
            </a:extLst>
          </p:cNvPr>
          <p:cNvSpPr txBox="1">
            <a:spLocks/>
          </p:cNvSpPr>
          <p:nvPr/>
        </p:nvSpPr>
        <p:spPr>
          <a:xfrm>
            <a:off x="6126915" y="5014190"/>
            <a:ext cx="2145846" cy="1579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</a:t>
            </a:r>
            <a:r>
              <a:rPr lang="fr-FR" dirty="0">
                <a:solidFill>
                  <a:srgbClr val="FF0000"/>
                </a:solidFill>
              </a:rPr>
              <a:t>11 h30.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</a:t>
            </a:r>
            <a:r>
              <a:rPr lang="fr-FR" dirty="0">
                <a:solidFill>
                  <a:srgbClr val="FF0000"/>
                </a:solidFill>
              </a:rPr>
              <a:t>23 h 30.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099F6D91-E2EE-728A-84E2-43E89F2BA1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9388" y="971692"/>
            <a:ext cx="3980107" cy="3973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746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256" y="290895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E7B78A4-C95F-2C71-2828-925C9D182B27}"/>
              </a:ext>
            </a:extLst>
          </p:cNvPr>
          <p:cNvSpPr/>
          <p:nvPr/>
        </p:nvSpPr>
        <p:spPr>
          <a:xfrm>
            <a:off x="112676" y="406894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33A167-C7D8-B584-AA9C-EB53312087A5}"/>
              </a:ext>
            </a:extLst>
          </p:cNvPr>
          <p:cNvSpPr/>
          <p:nvPr/>
        </p:nvSpPr>
        <p:spPr>
          <a:xfrm>
            <a:off x="7976518" y="358907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A7E6709-4DB2-0900-C68E-E1D3685D42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sp>
        <p:nvSpPr>
          <p:cNvPr id="11" name="Titre 1">
            <a:extLst>
              <a:ext uri="{FF2B5EF4-FFF2-40B4-BE49-F238E27FC236}">
                <a16:creationId xmlns:a16="http://schemas.microsoft.com/office/drawing/2014/main" id="{BED5B3F2-E779-9CDB-5574-ED61E93DEE38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4E05785B-75DC-457B-A2B2-1AE6B035DA60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9255A4D1-6715-D8B6-134E-4EB5ED07AB20}"/>
              </a:ext>
            </a:extLst>
          </p:cNvPr>
          <p:cNvCxnSpPr>
            <a:cxnSpLocks/>
          </p:cNvCxnSpPr>
          <p:nvPr/>
        </p:nvCxnSpPr>
        <p:spPr>
          <a:xfrm flipV="1">
            <a:off x="3099460" y="2529444"/>
            <a:ext cx="744187" cy="1201477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7066" y="264845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E79435-91B8-49DD-A635-97ACEDF0B4BB}"/>
              </a:ext>
            </a:extLst>
          </p:cNvPr>
          <p:cNvSpPr/>
          <p:nvPr/>
        </p:nvSpPr>
        <p:spPr>
          <a:xfrm>
            <a:off x="79394" y="422441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0DDA43E-313C-668A-619C-30DBAD5A163E}"/>
              </a:ext>
            </a:extLst>
          </p:cNvPr>
          <p:cNvSpPr/>
          <p:nvPr/>
        </p:nvSpPr>
        <p:spPr>
          <a:xfrm>
            <a:off x="8040561" y="42244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E4EEAFC8-2B4B-4504-A86E-A1D08640A41F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2496869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411B5CAA-9B55-4340-9A10-920530BF8F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06126BDC-6F8C-5E13-5A85-5C44555E7F2A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re 1">
            <a:extLst>
              <a:ext uri="{FF2B5EF4-FFF2-40B4-BE49-F238E27FC236}">
                <a16:creationId xmlns:a16="http://schemas.microsoft.com/office/drawing/2014/main" id="{DC2A092D-C9F8-5957-D60B-C8E4361128BC}"/>
              </a:ext>
            </a:extLst>
          </p:cNvPr>
          <p:cNvSpPr txBox="1">
            <a:spLocks/>
          </p:cNvSpPr>
          <p:nvPr/>
        </p:nvSpPr>
        <p:spPr>
          <a:xfrm>
            <a:off x="6982034" y="2744774"/>
            <a:ext cx="598382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1</a:t>
            </a:r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84D30DA0-C577-0272-C9C4-B4EA81A25D27}"/>
              </a:ext>
            </a:extLst>
          </p:cNvPr>
          <p:cNvCxnSpPr>
            <a:cxnSpLocks/>
          </p:cNvCxnSpPr>
          <p:nvPr/>
        </p:nvCxnSpPr>
        <p:spPr>
          <a:xfrm flipV="1">
            <a:off x="3099460" y="2529444"/>
            <a:ext cx="744187" cy="1201477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re 1">
            <a:extLst>
              <a:ext uri="{FF2B5EF4-FFF2-40B4-BE49-F238E27FC236}">
                <a16:creationId xmlns:a16="http://schemas.microsoft.com/office/drawing/2014/main" id="{9DF2B865-0357-3460-2F86-1368D408CD52}"/>
              </a:ext>
            </a:extLst>
          </p:cNvPr>
          <p:cNvSpPr txBox="1">
            <a:spLocks/>
          </p:cNvSpPr>
          <p:nvPr/>
        </p:nvSpPr>
        <p:spPr>
          <a:xfrm>
            <a:off x="6940469" y="4215335"/>
            <a:ext cx="750783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652383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2651" y="315978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E53B5C9-19EF-D30C-B08F-058134CCB591}"/>
              </a:ext>
            </a:extLst>
          </p:cNvPr>
          <p:cNvSpPr/>
          <p:nvPr/>
        </p:nvSpPr>
        <p:spPr>
          <a:xfrm>
            <a:off x="84649" y="375144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F0213D-10AB-F840-88EC-7FCB21DC13FD}"/>
              </a:ext>
            </a:extLst>
          </p:cNvPr>
          <p:cNvSpPr/>
          <p:nvPr/>
        </p:nvSpPr>
        <p:spPr>
          <a:xfrm>
            <a:off x="7955913" y="375144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98B5FAC-F3EE-CFEB-632E-C4D8CEFF85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E435108D-9D0A-4542-1753-8438ACD2C751}"/>
              </a:ext>
            </a:extLst>
          </p:cNvPr>
          <p:cNvCxnSpPr>
            <a:cxnSpLocks/>
          </p:cNvCxnSpPr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B9693683-6BDB-5EFC-D875-40B1051614AE}"/>
              </a:ext>
            </a:extLst>
          </p:cNvPr>
          <p:cNvCxnSpPr>
            <a:cxnSpLocks/>
          </p:cNvCxnSpPr>
          <p:nvPr/>
        </p:nvCxnSpPr>
        <p:spPr>
          <a:xfrm>
            <a:off x="3099460" y="3730921"/>
            <a:ext cx="0" cy="1379427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re 1">
            <a:extLst>
              <a:ext uri="{FF2B5EF4-FFF2-40B4-BE49-F238E27FC236}">
                <a16:creationId xmlns:a16="http://schemas.microsoft.com/office/drawing/2014/main" id="{D118FD1F-D915-432A-67BC-19C39DF50823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</p:spTree>
    <p:extLst>
      <p:ext uri="{BB962C8B-B14F-4D97-AF65-F5344CB8AC3E}">
        <p14:creationId xmlns:p14="http://schemas.microsoft.com/office/powerpoint/2010/main" val="906135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5296" y="260571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B3C1F54-D691-870F-3914-C35B6FC20816}"/>
              </a:ext>
            </a:extLst>
          </p:cNvPr>
          <p:cNvSpPr/>
          <p:nvPr/>
        </p:nvSpPr>
        <p:spPr>
          <a:xfrm>
            <a:off x="79393" y="417186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CA43A9F-48B8-BFD1-B492-A3E1C298905B}"/>
              </a:ext>
            </a:extLst>
          </p:cNvPr>
          <p:cNvSpPr/>
          <p:nvPr/>
        </p:nvSpPr>
        <p:spPr>
          <a:xfrm>
            <a:off x="7961169" y="376570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0C03367C-DED2-1736-4794-D3C71662EF86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105470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42276479-70DD-68C0-2BB5-6CBFC95C01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83430" cy="4857750"/>
          </a:xfrm>
          <a:prstGeom prst="rect">
            <a:avLst/>
          </a:prstGeom>
        </p:spPr>
      </p:pic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C28DE326-131B-3A48-708F-4FE6E000DACE}"/>
              </a:ext>
            </a:extLst>
          </p:cNvPr>
          <p:cNvCxnSpPr>
            <a:cxnSpLocks/>
          </p:cNvCxnSpPr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re 1">
            <a:extLst>
              <a:ext uri="{FF2B5EF4-FFF2-40B4-BE49-F238E27FC236}">
                <a16:creationId xmlns:a16="http://schemas.microsoft.com/office/drawing/2014/main" id="{6F3026DA-6438-7B15-3497-3FFC4E07FDBB}"/>
              </a:ext>
            </a:extLst>
          </p:cNvPr>
          <p:cNvSpPr txBox="1">
            <a:spLocks/>
          </p:cNvSpPr>
          <p:nvPr/>
        </p:nvSpPr>
        <p:spPr>
          <a:xfrm>
            <a:off x="6982033" y="2744774"/>
            <a:ext cx="602727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6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D3F9F5B9-DAF5-4D0E-7A08-9271F96E9B03}"/>
              </a:ext>
            </a:extLst>
          </p:cNvPr>
          <p:cNvSpPr txBox="1">
            <a:spLocks/>
          </p:cNvSpPr>
          <p:nvPr/>
        </p:nvSpPr>
        <p:spPr>
          <a:xfrm>
            <a:off x="6940469" y="4215335"/>
            <a:ext cx="756235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18</a:t>
            </a: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F5E56FC3-68F6-8DF9-3554-EC5243202F07}"/>
              </a:ext>
            </a:extLst>
          </p:cNvPr>
          <p:cNvCxnSpPr>
            <a:cxnSpLocks/>
          </p:cNvCxnSpPr>
          <p:nvPr/>
        </p:nvCxnSpPr>
        <p:spPr>
          <a:xfrm>
            <a:off x="3099460" y="3730921"/>
            <a:ext cx="0" cy="1379427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9902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9660" y="290895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242D82E-CAB0-0534-A7B2-B356262B2A4A}"/>
              </a:ext>
            </a:extLst>
          </p:cNvPr>
          <p:cNvSpPr/>
          <p:nvPr/>
        </p:nvSpPr>
        <p:spPr>
          <a:xfrm>
            <a:off x="89903" y="406894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77961E0-0A76-990F-D1D5-76856C2D9974}"/>
              </a:ext>
            </a:extLst>
          </p:cNvPr>
          <p:cNvSpPr/>
          <p:nvPr/>
        </p:nvSpPr>
        <p:spPr>
          <a:xfrm>
            <a:off x="7950659" y="406894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8AA6D99-B95D-8B12-6034-3E6A3A05B5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E4E8F0B5-205F-60E0-63B2-15BEA64DFA9D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27E51D35-94AB-451E-998B-02761262168D}"/>
              </a:ext>
            </a:extLst>
          </p:cNvPr>
          <p:cNvCxnSpPr>
            <a:cxnSpLocks/>
          </p:cNvCxnSpPr>
          <p:nvPr/>
        </p:nvCxnSpPr>
        <p:spPr>
          <a:xfrm>
            <a:off x="3099460" y="3730921"/>
            <a:ext cx="1318161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re 1">
            <a:extLst>
              <a:ext uri="{FF2B5EF4-FFF2-40B4-BE49-F238E27FC236}">
                <a16:creationId xmlns:a16="http://schemas.microsoft.com/office/drawing/2014/main" id="{0311171F-E45B-945D-D0BE-61F8676EF77C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</p:spTree>
    <p:extLst>
      <p:ext uri="{BB962C8B-B14F-4D97-AF65-F5344CB8AC3E}">
        <p14:creationId xmlns:p14="http://schemas.microsoft.com/office/powerpoint/2010/main" val="41022317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3825" y="264845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0F183C8-0F02-2B17-ECD7-926A9F21CDDA}"/>
              </a:ext>
            </a:extLst>
          </p:cNvPr>
          <p:cNvSpPr/>
          <p:nvPr/>
        </p:nvSpPr>
        <p:spPr>
          <a:xfrm>
            <a:off x="142456" y="427696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19E20CC-7D3B-C74D-FC6C-8CEE4FFCFBDE}"/>
              </a:ext>
            </a:extLst>
          </p:cNvPr>
          <p:cNvSpPr/>
          <p:nvPr/>
        </p:nvSpPr>
        <p:spPr>
          <a:xfrm>
            <a:off x="7944738" y="380844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E7C76733-13FF-D6A5-BFDC-C52772844716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4CB40AD0-C11D-8D45-68E5-8BD116E3B2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8206CCFA-7B1E-1B43-F447-B2DA48555EE1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re 1">
            <a:extLst>
              <a:ext uri="{FF2B5EF4-FFF2-40B4-BE49-F238E27FC236}">
                <a16:creationId xmlns:a16="http://schemas.microsoft.com/office/drawing/2014/main" id="{42B0E210-4493-8ABC-FC7F-321D9BFC6754}"/>
              </a:ext>
            </a:extLst>
          </p:cNvPr>
          <p:cNvSpPr txBox="1">
            <a:spLocks/>
          </p:cNvSpPr>
          <p:nvPr/>
        </p:nvSpPr>
        <p:spPr>
          <a:xfrm>
            <a:off x="6982034" y="2744774"/>
            <a:ext cx="598382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4CCDC699-F682-CC82-384A-E4C4C9A77E0F}"/>
              </a:ext>
            </a:extLst>
          </p:cNvPr>
          <p:cNvSpPr txBox="1">
            <a:spLocks/>
          </p:cNvSpPr>
          <p:nvPr/>
        </p:nvSpPr>
        <p:spPr>
          <a:xfrm>
            <a:off x="6940469" y="4215335"/>
            <a:ext cx="750783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15</a:t>
            </a: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8F52BB0E-3084-7BDE-2E1A-327D3B024073}"/>
              </a:ext>
            </a:extLst>
          </p:cNvPr>
          <p:cNvCxnSpPr>
            <a:cxnSpLocks/>
          </p:cNvCxnSpPr>
          <p:nvPr/>
        </p:nvCxnSpPr>
        <p:spPr>
          <a:xfrm>
            <a:off x="3099460" y="3730921"/>
            <a:ext cx="1318161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2506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8580" y="314804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68D52889-3A3A-B687-BAC6-1609B0F96519}"/>
              </a:ext>
            </a:extLst>
          </p:cNvPr>
          <p:cNvCxnSpPr>
            <a:cxnSpLocks/>
          </p:cNvCxnSpPr>
          <p:nvPr/>
        </p:nvCxnSpPr>
        <p:spPr>
          <a:xfrm>
            <a:off x="4749898" y="1014575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Image 22">
            <a:extLst>
              <a:ext uri="{FF2B5EF4-FFF2-40B4-BE49-F238E27FC236}">
                <a16:creationId xmlns:a16="http://schemas.microsoft.com/office/drawing/2014/main" id="{BBB6A47A-34D1-3988-1424-8A40747777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722" y="898538"/>
            <a:ext cx="4100381" cy="402114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209E9A6-6CE8-B74E-F261-F30C4842D686}"/>
              </a:ext>
            </a:extLst>
          </p:cNvPr>
          <p:cNvSpPr/>
          <p:nvPr/>
        </p:nvSpPr>
        <p:spPr>
          <a:xfrm>
            <a:off x="60247" y="420749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24" name="Titre 1">
            <a:extLst>
              <a:ext uri="{FF2B5EF4-FFF2-40B4-BE49-F238E27FC236}">
                <a16:creationId xmlns:a16="http://schemas.microsoft.com/office/drawing/2014/main" id="{EDDBB81D-B46E-461A-A221-E3D475377ACE}"/>
              </a:ext>
            </a:extLst>
          </p:cNvPr>
          <p:cNvSpPr txBox="1">
            <a:spLocks/>
          </p:cNvSpPr>
          <p:nvPr/>
        </p:nvSpPr>
        <p:spPr>
          <a:xfrm>
            <a:off x="1496515" y="5015614"/>
            <a:ext cx="2145846" cy="1579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  <p:sp>
        <p:nvSpPr>
          <p:cNvPr id="25" name="Titre 1">
            <a:extLst>
              <a:ext uri="{FF2B5EF4-FFF2-40B4-BE49-F238E27FC236}">
                <a16:creationId xmlns:a16="http://schemas.microsoft.com/office/drawing/2014/main" id="{4F182725-37F8-586E-781F-11EB5BFB0DA6}"/>
              </a:ext>
            </a:extLst>
          </p:cNvPr>
          <p:cNvSpPr txBox="1">
            <a:spLocks/>
          </p:cNvSpPr>
          <p:nvPr/>
        </p:nvSpPr>
        <p:spPr>
          <a:xfrm>
            <a:off x="6126915" y="5014190"/>
            <a:ext cx="2145846" cy="1579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7F659DB5-AD21-B225-8E45-2365BB2438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7721" y="935115"/>
            <a:ext cx="4047559" cy="402114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4D3B872-9AA4-2FE4-C09C-144451B1E133}"/>
              </a:ext>
            </a:extLst>
          </p:cNvPr>
          <p:cNvSpPr/>
          <p:nvPr/>
        </p:nvSpPr>
        <p:spPr>
          <a:xfrm>
            <a:off x="7980315" y="389844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1606664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1841" y="331273"/>
            <a:ext cx="4232184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70BB58-6211-9462-DAFE-9945CCD65801}"/>
              </a:ext>
            </a:extLst>
          </p:cNvPr>
          <p:cNvSpPr/>
          <p:nvPr/>
        </p:nvSpPr>
        <p:spPr>
          <a:xfrm>
            <a:off x="7977882" y="387297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CDFF1446-962D-D5B2-8D07-1E62ABA46A99}"/>
              </a:ext>
            </a:extLst>
          </p:cNvPr>
          <p:cNvCxnSpPr>
            <a:cxnSpLocks/>
          </p:cNvCxnSpPr>
          <p:nvPr/>
        </p:nvCxnSpPr>
        <p:spPr>
          <a:xfrm>
            <a:off x="4532086" y="1011567"/>
            <a:ext cx="0" cy="565949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 17">
            <a:extLst>
              <a:ext uri="{FF2B5EF4-FFF2-40B4-BE49-F238E27FC236}">
                <a16:creationId xmlns:a16="http://schemas.microsoft.com/office/drawing/2014/main" id="{C11CE6D8-1256-148C-5462-AB99402DBF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722" y="898538"/>
            <a:ext cx="4100381" cy="402114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B9DA405-9E1F-52F5-95A6-51C88179009B}"/>
              </a:ext>
            </a:extLst>
          </p:cNvPr>
          <p:cNvSpPr/>
          <p:nvPr/>
        </p:nvSpPr>
        <p:spPr>
          <a:xfrm>
            <a:off x="92242" y="387297"/>
            <a:ext cx="830645" cy="3718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CP</a:t>
            </a:r>
          </a:p>
        </p:txBody>
      </p:sp>
      <p:sp>
        <p:nvSpPr>
          <p:cNvPr id="20" name="Titre 1">
            <a:extLst>
              <a:ext uri="{FF2B5EF4-FFF2-40B4-BE49-F238E27FC236}">
                <a16:creationId xmlns:a16="http://schemas.microsoft.com/office/drawing/2014/main" id="{B63B7916-F7FE-86FD-946E-160FAB9487F6}"/>
              </a:ext>
            </a:extLst>
          </p:cNvPr>
          <p:cNvSpPr txBox="1">
            <a:spLocks/>
          </p:cNvSpPr>
          <p:nvPr/>
        </p:nvSpPr>
        <p:spPr>
          <a:xfrm>
            <a:off x="1496515" y="5015614"/>
            <a:ext cx="2145846" cy="1579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</a:t>
            </a:r>
            <a:r>
              <a:rPr lang="fr-FR" dirty="0">
                <a:solidFill>
                  <a:srgbClr val="FF0000"/>
                </a:solidFill>
              </a:rPr>
              <a:t>4 h 00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</a:t>
            </a:r>
            <a:r>
              <a:rPr lang="fr-FR" dirty="0">
                <a:solidFill>
                  <a:srgbClr val="FF0000"/>
                </a:solidFill>
              </a:rPr>
              <a:t>16 h 00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7F813666-FAB7-1BE6-DF32-1A272A1AA7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7721" y="935115"/>
            <a:ext cx="4047559" cy="4021147"/>
          </a:xfrm>
          <a:prstGeom prst="rect">
            <a:avLst/>
          </a:prstGeom>
        </p:spPr>
      </p:pic>
      <p:sp>
        <p:nvSpPr>
          <p:cNvPr id="22" name="Titre 1">
            <a:extLst>
              <a:ext uri="{FF2B5EF4-FFF2-40B4-BE49-F238E27FC236}">
                <a16:creationId xmlns:a16="http://schemas.microsoft.com/office/drawing/2014/main" id="{5F9EEAF4-31D3-83C6-D11C-A11EF42C0499}"/>
              </a:ext>
            </a:extLst>
          </p:cNvPr>
          <p:cNvSpPr txBox="1">
            <a:spLocks/>
          </p:cNvSpPr>
          <p:nvPr/>
        </p:nvSpPr>
        <p:spPr>
          <a:xfrm>
            <a:off x="6126915" y="5014190"/>
            <a:ext cx="2145846" cy="1579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</a:t>
            </a:r>
            <a:r>
              <a:rPr lang="fr-FR" dirty="0">
                <a:solidFill>
                  <a:srgbClr val="FF0000"/>
                </a:solidFill>
              </a:rPr>
              <a:t>4 h30.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</a:t>
            </a:r>
            <a:r>
              <a:rPr lang="fr-FR" dirty="0">
                <a:solidFill>
                  <a:srgbClr val="FF0000"/>
                </a:solidFill>
              </a:rPr>
              <a:t>16 h 30.</a:t>
            </a:r>
          </a:p>
        </p:txBody>
      </p:sp>
    </p:spTree>
    <p:extLst>
      <p:ext uri="{BB962C8B-B14F-4D97-AF65-F5344CB8AC3E}">
        <p14:creationId xmlns:p14="http://schemas.microsoft.com/office/powerpoint/2010/main" val="3241817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1024</TotalTime>
  <Words>402</Words>
  <Application>Microsoft Office PowerPoint</Application>
  <PresentationFormat>Affichage à l'écran (4:3)</PresentationFormat>
  <Paragraphs>147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Écris l’heure indiquée par l’horloge.</vt:lpstr>
      <vt:lpstr>Correction</vt:lpstr>
      <vt:lpstr>Écris l’heure indiquée par l’horloge.</vt:lpstr>
      <vt:lpstr>Correction</vt:lpstr>
      <vt:lpstr>Écris l’heure indiquée par l’horloge.</vt:lpstr>
      <vt:lpstr>Correction</vt:lpstr>
      <vt:lpstr>Écris l’heure indiquée par l’horloge.</vt:lpstr>
      <vt:lpstr>Correction</vt:lpstr>
      <vt:lpstr>Écris l’heure indiquée par l’horloge.</vt:lpstr>
      <vt:lpstr>Correction</vt:lpstr>
      <vt:lpstr>Écris l’heure indiquée par l’horloge.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67</cp:revision>
  <dcterms:created xsi:type="dcterms:W3CDTF">2023-02-07T14:55:57Z</dcterms:created>
  <dcterms:modified xsi:type="dcterms:W3CDTF">2025-07-20T12:48:20Z</dcterms:modified>
</cp:coreProperties>
</file>